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54302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11.pn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1010.pn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1111.pn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1212.pn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1313.pn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1414.pn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1515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2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33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44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55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66.pn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77.pn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88.pn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99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86961"/>
          <a:ext cx="9144000" cy="5992361"/>
          <a:chOff x="0" y="886961"/>
          <a:chExt cx="9144000" cy="5992361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961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2025-12-09T13:20:52Z</dcterms:created>
  <dcterms:modified xsi:type="dcterms:W3CDTF">2025-12-09T13:20:52Z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